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6858000"/>
  <p:notesSz cx="7104063" cy="102346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ide de título">
    <p:bg>
      <p:bgPr>
        <a:blipFill rotWithShape="0">
          <a:blip r:embed="rId2"/>
          <a:tile tx="0" ty="0" sx="100000" sy="100000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3640" y="134064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defRPr lang="pt-BR" sz="4400" b="0" u="none" strike="noStrike">
                <a:solidFill>
                  <a:srgbClr val="0066FF"/>
                </a:solidFill>
                <a:effectLst/>
                <a:uFillTx/>
                <a:latin typeface="DejaVu Sans Condensed"/>
                <a:ea typeface="DejaVu Sans Condensed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pt-BR" sz="4400" b="0" u="none" strike="noStrike">
                <a:solidFill>
                  <a:srgbClr val="0066FF"/>
                </a:solidFill>
                <a:effectLst/>
                <a:uFillTx/>
                <a:latin typeface="DejaVu Sans Condensed"/>
                <a:ea typeface="DejaVu Sans Condensed"/>
              </a:rPr>
              <a:t>Clique para editar o estilo do título mestre</a:t>
            </a:r>
            <a:endParaRPr lang="pt-BR" sz="4400" b="0" u="none" strike="noStrike">
              <a:solidFill>
                <a:srgbClr val="0066FF"/>
              </a:solidFill>
              <a:effectLst/>
              <a:uFillTx/>
              <a:latin typeface="DejaVu Sans Condense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Clique para editar o formato de texto dos tópicos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2.º nível de tópicos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4.º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5.º nível de tópicos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6.º nível de tópicos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7.º nível de tópicos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ítulo e conteúdo">
    <p:bg>
      <p:bgPr>
        <a:blipFill rotWithShape="0">
          <a:blip r:embed="rId2"/>
          <a:tile tx="0" ty="0" sx="100000" sy="100000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64080" y="476640"/>
            <a:ext cx="9000720" cy="5472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C00000"/>
              </a:buClr>
              <a:buSzPct val="95000"/>
              <a:buFont typeface="Wingdings" charset="2"/>
              <a:buChar char="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C00000"/>
              </a:buClr>
              <a:buSzPct val="95000"/>
              <a:buFont typeface="Wingdings" charset="2"/>
              <a:buChar char="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C00000"/>
              </a:buClr>
              <a:buSzPct val="95000"/>
              <a:buFont typeface="Wingdings" charset="2"/>
              <a:buChar char="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C00000"/>
              </a:buClr>
              <a:buSzPct val="95000"/>
              <a:buFont typeface="Wingdings" charset="2"/>
              <a:buChar char="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C00000"/>
              </a:buClr>
              <a:buSzPct val="95000"/>
              <a:buFont typeface="Wingdings" charset="2"/>
              <a:buChar char="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Clique para editar os estilos do texto mestre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79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400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60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60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title" hasCustomPrompt="1"/>
          </p:nvPr>
        </p:nvSpPr>
        <p:spPr>
          <a:xfrm>
            <a:off x="0" y="72000"/>
            <a:ext cx="7524000" cy="359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>
              <a:lnSpc>
                <a:spcPct val="100000"/>
              </a:lnSpc>
              <a:buNone/>
              <a:defRPr lang="pt-BR" sz="2400" b="1" u="none" strike="noStrike">
                <a:solidFill>
                  <a:srgbClr val="0066FF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pt-BR" sz="2400" b="1" u="none" strike="noStrike">
                <a:solidFill>
                  <a:srgbClr val="0066FF"/>
                </a:solidFill>
                <a:effectLst/>
                <a:uFillTx/>
                <a:latin typeface="Verdana"/>
              </a:rPr>
              <a:t>Aqui vai o título do Slide</a:t>
            </a:r>
            <a:endParaRPr lang="pt-BR" sz="2400" b="1" u="none" strike="noStrike">
              <a:solidFill>
                <a:srgbClr val="0066FF"/>
              </a:solidFill>
              <a:effectLst/>
              <a:uFillTx/>
              <a:latin typeface="Verdana"/>
            </a:endParaRPr>
          </a:p>
        </p:txBody>
      </p:sp>
      <p:sp>
        <p:nvSpPr>
          <p:cNvPr id="6" name="Título 1"/>
          <p:cNvSpPr/>
          <p:nvPr/>
        </p:nvSpPr>
        <p:spPr>
          <a:xfrm>
            <a:off x="7524360" y="6560640"/>
            <a:ext cx="107964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pt-BR" sz="1200" b="1" u="none" strike="noStrike">
                <a:solidFill>
                  <a:srgbClr val="0066FF"/>
                </a:solidFill>
                <a:effectLst/>
                <a:uFillTx/>
                <a:latin typeface="Verdana"/>
              </a:rPr>
              <a:t>FATEC-Ou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Título 1"/>
          <p:cNvSpPr/>
          <p:nvPr/>
        </p:nvSpPr>
        <p:spPr>
          <a:xfrm>
            <a:off x="-1440" y="6586560"/>
            <a:ext cx="73623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pt-BR" sz="1200" b="1" u="none" strike="noStrike">
                <a:solidFill>
                  <a:srgbClr val="0066FF"/>
                </a:solidFill>
                <a:effectLst/>
                <a:uFillTx/>
                <a:latin typeface="Verdana"/>
              </a:rPr>
              <a:t>João Maurício Hypólito - prof.joao.hypolito@gmail.com</a:t>
            </a:r>
            <a:endParaRPr lang="pt-B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ClipArt" preserve="1">
  <p:cSld name="Title, Text and Clip Art">
    <p:bg>
      <p:bgPr>
        <a:blipFill rotWithShape="0">
          <a:blip r:embed="rId2"/>
          <a:tile tx="0" ty="0" sx="100000" sy="100000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73240" y="45720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4400" b="0" u="none" strike="noStrike">
                <a:solidFill>
                  <a:schemeClr val="dk2"/>
                </a:solidFill>
                <a:effectLst/>
                <a:uFillTx/>
                <a:latin typeface="Garamond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2"/>
                </a:solidFill>
                <a:effectLst/>
                <a:uFillTx/>
                <a:latin typeface="Garamond"/>
              </a:rPr>
              <a:t>Click to edit Master title style</a:t>
            </a:r>
            <a:endParaRPr lang="pt-BR" sz="4400" b="0" u="none" strike="noStrike">
              <a:solidFill>
                <a:schemeClr val="dk2"/>
              </a:solidFill>
              <a:effectLst/>
              <a:uFillTx/>
              <a:latin typeface="Garamond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17324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999900"/>
              </a:buClr>
              <a:buSzPct val="75000"/>
              <a:buFont typeface="Wingdings" charset="2"/>
              <a:buChar char="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99CC00"/>
              </a:buClr>
              <a:buSzPct val="65000"/>
              <a:buFont typeface="Wingdings" charset="2"/>
              <a:buChar char="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666600"/>
              </a:buClr>
              <a:buFont typeface="Wingdings" charset="2"/>
              <a:buChar char="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999900"/>
              </a:buClr>
              <a:buSzPct val="80000"/>
              <a:buFont typeface="Wingdings" charset="2"/>
              <a:buChar char="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Click to edit Master text styles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79"/>
              </a:spcBef>
              <a:buClr>
                <a:srgbClr val="999900"/>
              </a:buClr>
              <a:buSzPct val="75000"/>
              <a:buFont typeface="Wingdings" charset="2"/>
              <a:buChar char="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Second level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400"/>
              </a:spcBef>
              <a:buClr>
                <a:srgbClr val="99CC00"/>
              </a:buClr>
              <a:buSzPct val="65000"/>
              <a:buFont typeface="Wingdings" charset="2"/>
              <a:buChar char="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Third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60"/>
              </a:spcBef>
              <a:buClr>
                <a:srgbClr val="666600"/>
              </a:buClr>
              <a:buFont typeface="Wingdings" charset="2"/>
              <a:buChar char="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Fourth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60"/>
              </a:spcBef>
              <a:buClr>
                <a:srgbClr val="999900"/>
              </a:buClr>
              <a:buSzPct val="80000"/>
              <a:buFont typeface="Wingdings" charset="2"/>
              <a:buChar char="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Fifth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5135400" y="1981080"/>
            <a:ext cx="380952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  <a:lvl2pPr lvl="1" algn="l"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2pPr>
            <a:lvl3pPr lvl="2" algn="l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3pPr>
            <a:lvl4pPr lvl="3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4pPr>
            <a:lvl5pPr lvl="4" algn="l"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7pPr>
          </a:lstStyle>
          <a:p>
            <a:pPr marL="343080" indent="-343080" algn="l"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Clique para editar o formato de texto dos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457200" lvl="1" indent="-324000" algn="l">
              <a:spcBef>
                <a:spcPts val="47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914400" lvl="2" indent="-288000" algn="l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371600" lvl="3" indent="-216000" algn="l"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4.º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828800" lvl="4" indent="-216000" algn="l"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5.º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286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6.º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7432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7.º nível de tópicos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dt" idx="1"/>
          </p:nvPr>
        </p:nvSpPr>
        <p:spPr>
          <a:xfrm>
            <a:off x="1173240" y="626580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ftr" idx="2"/>
          </p:nvPr>
        </p:nvSpPr>
        <p:spPr>
          <a:xfrm>
            <a:off x="35812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sldNum" idx="3"/>
          </p:nvPr>
        </p:nvSpPr>
        <p:spPr>
          <a:xfrm>
            <a:off x="70102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fld id="{27643CD1-1D03-424B-BD08-AF44F285E242}" type="slidenum"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&lt;número&gt;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blipFill rotWithShape="0">
          <a:blip r:embed="rId2"/>
          <a:tile tx="0" ty="0" sx="100000" sy="100000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73240" y="45720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4400" b="0" u="none" strike="noStrike">
                <a:solidFill>
                  <a:schemeClr val="dk2"/>
                </a:solidFill>
                <a:effectLst/>
                <a:uFillTx/>
                <a:latin typeface="Garamond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2"/>
                </a:solidFill>
                <a:effectLst/>
                <a:uFillTx/>
                <a:latin typeface="Garamond"/>
              </a:rPr>
              <a:t>Click to edit Master title style</a:t>
            </a:r>
            <a:endParaRPr lang="pt-BR" sz="4400" b="0" u="none" strike="noStrike">
              <a:solidFill>
                <a:schemeClr val="dk2"/>
              </a:solidFill>
              <a:effectLst/>
              <a:uFillTx/>
              <a:latin typeface="Garamond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173240" y="198108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>
              <a:lnSpc>
                <a:spcPct val="100000"/>
              </a:lnSpc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  <a:lvl2pPr lvl="1" algn="l">
              <a:lnSpc>
                <a:spcPct val="100000"/>
              </a:lnSpc>
              <a:spcBef>
                <a:spcPts val="479"/>
              </a:spcBef>
              <a:buClr>
                <a:srgbClr val="999900"/>
              </a:buClr>
              <a:buSzPct val="75000"/>
              <a:buFont typeface="Wingdings" charset="2"/>
              <a:buChar char="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2pPr>
            <a:lvl3pPr lvl="2" algn="l">
              <a:lnSpc>
                <a:spcPct val="100000"/>
              </a:lnSpc>
              <a:spcBef>
                <a:spcPts val="400"/>
              </a:spcBef>
              <a:buClr>
                <a:srgbClr val="99CC00"/>
              </a:buClr>
              <a:buSzPct val="65000"/>
              <a:buFont typeface="Wingdings" charset="2"/>
              <a:buChar char="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3pPr>
            <a:lvl4pPr lvl="3" algn="l">
              <a:lnSpc>
                <a:spcPct val="100000"/>
              </a:lnSpc>
              <a:spcBef>
                <a:spcPts val="360"/>
              </a:spcBef>
              <a:buClr>
                <a:srgbClr val="666600"/>
              </a:buClr>
              <a:buFont typeface="Wingdings" charset="2"/>
              <a:buChar char="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4pPr>
            <a:lvl5pPr lvl="4" algn="l">
              <a:lnSpc>
                <a:spcPct val="100000"/>
              </a:lnSpc>
              <a:spcBef>
                <a:spcPts val="360"/>
              </a:spcBef>
              <a:buClr>
                <a:srgbClr val="999900"/>
              </a:buClr>
              <a:buSzPct val="80000"/>
              <a:buFont typeface="Wingdings" charset="2"/>
              <a:buChar char="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5pPr>
          </a:lstStyle>
          <a:p>
            <a:pPr marL="343080" indent="-343080" algn="l">
              <a:lnSpc>
                <a:spcPct val="100000"/>
              </a:lnSpc>
              <a:spcBef>
                <a:spcPts val="561"/>
              </a:spcBef>
              <a:buClr>
                <a:srgbClr val="666600"/>
              </a:buClr>
              <a:buSzPct val="75000"/>
              <a:buFont typeface="Wingdings" charset="2"/>
              <a:buChar char="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Click to edit Master text styles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743040" lvl="1" indent="-285840" algn="l">
              <a:lnSpc>
                <a:spcPct val="100000"/>
              </a:lnSpc>
              <a:spcBef>
                <a:spcPts val="479"/>
              </a:spcBef>
              <a:buClr>
                <a:srgbClr val="999900"/>
              </a:buClr>
              <a:buSzPct val="75000"/>
              <a:buFont typeface="Wingdings" charset="2"/>
              <a:buChar char="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Second level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143000" lvl="2" indent="-228600" algn="l">
              <a:lnSpc>
                <a:spcPct val="100000"/>
              </a:lnSpc>
              <a:spcBef>
                <a:spcPts val="400"/>
              </a:spcBef>
              <a:buClr>
                <a:srgbClr val="99CC00"/>
              </a:buClr>
              <a:buSzPct val="65000"/>
              <a:buFont typeface="Wingdings" charset="2"/>
              <a:buChar char="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Third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360"/>
              </a:spcBef>
              <a:buClr>
                <a:srgbClr val="666600"/>
              </a:buClr>
              <a:buFont typeface="Wingdings" charset="2"/>
              <a:buChar char="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Fourth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360"/>
              </a:spcBef>
              <a:buClr>
                <a:srgbClr val="999900"/>
              </a:buClr>
              <a:buSzPct val="80000"/>
              <a:buFont typeface="Wingdings" charset="2"/>
              <a:buChar char="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Fifth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Verdan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4"/>
          </p:nvPr>
        </p:nvSpPr>
        <p:spPr>
          <a:xfrm>
            <a:off x="1173240" y="626580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&lt;data/hora&gt;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5"/>
          </p:nvPr>
        </p:nvSpPr>
        <p:spPr>
          <a:xfrm>
            <a:off x="35812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&lt;rodapé&gt;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6"/>
          </p:nvPr>
        </p:nvSpPr>
        <p:spPr>
          <a:xfrm>
            <a:off x="70102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fld id="{B9C96657-0CD3-4EBB-9AA4-BDD0545EB732}" type="slidenum">
              <a:rPr lang="en-US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&lt;número&gt;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5" descr="Imagem ampliada de um logotipo&#10;&#10;Descrição gerada automaticamente"/>
          <p:cNvPicPr/>
          <p:nvPr/>
        </p:nvPicPr>
        <p:blipFill>
          <a:blip r:embed="rId1"/>
          <a:stretch/>
        </p:blipFill>
        <p:spPr>
          <a:xfrm>
            <a:off x="-24120" y="876240"/>
            <a:ext cx="9143640" cy="51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Retângulo 3"/>
          <p:cNvSpPr/>
          <p:nvPr/>
        </p:nvSpPr>
        <p:spPr>
          <a:xfrm>
            <a:off x="1691640" y="5382360"/>
            <a:ext cx="7344360" cy="599040"/>
          </a:xfrm>
          <a:prstGeom prst="rect">
            <a:avLst/>
          </a:prstGeom>
          <a:solidFill>
            <a:schemeClr val="dk1">
              <a:alpha val="75000"/>
            </a:schemeClr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691640" y="5405760"/>
            <a:ext cx="7344360" cy="575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lnSpcReduction="9999"/>
          </a:bodyPr>
          <a:p>
            <a:pPr indent="0" algn="ctr">
              <a:lnSpc>
                <a:spcPct val="100000"/>
              </a:lnSpc>
              <a:buNone/>
            </a:pPr>
            <a:r>
              <a:rPr lang="pt-BR" sz="3200" b="0" u="none" strike="noStrike">
                <a:solidFill>
                  <a:schemeClr val="lt1"/>
                </a:solidFill>
                <a:effectLst/>
                <a:uFillTx/>
                <a:latin typeface="DejaVu Sans Condensed"/>
                <a:ea typeface="DejaVu Sans Condensed"/>
              </a:rPr>
              <a:t>Gerenciamento de Projetos(</a:t>
            </a:r>
            <a:r>
              <a:rPr lang="pt-BR" sz="2400" b="0" u="none" strike="noStrike">
                <a:solidFill>
                  <a:srgbClr val="0066FF"/>
                </a:solidFill>
                <a:effectLst/>
                <a:uFillTx/>
                <a:latin typeface="DejaVu Sans Condensed"/>
                <a:ea typeface="DejaVu Sans Condensed"/>
              </a:rPr>
              <a:t>AGO005</a:t>
            </a:r>
            <a:r>
              <a:rPr lang="pt-BR" sz="2400" b="0" u="none" strike="noStrike">
                <a:solidFill>
                  <a:schemeClr val="lt1"/>
                </a:solidFill>
                <a:effectLst/>
                <a:uFillTx/>
                <a:latin typeface="DejaVu Sans Condensed"/>
                <a:ea typeface="DejaVu Sans Condensed"/>
              </a:rPr>
              <a:t>)</a:t>
            </a:r>
            <a:endParaRPr lang="pt-BR" sz="2400" b="0" u="none" strike="noStrike">
              <a:solidFill>
                <a:srgbClr val="0066FF"/>
              </a:solidFill>
              <a:effectLst/>
              <a:uFillTx/>
              <a:latin typeface="DejaVu Sans Condensed"/>
            </a:endParaRPr>
          </a:p>
        </p:txBody>
      </p:sp>
      <p:sp>
        <p:nvSpPr>
          <p:cNvPr id="22" name="Retângulo 2"/>
          <p:cNvSpPr/>
          <p:nvPr/>
        </p:nvSpPr>
        <p:spPr>
          <a:xfrm>
            <a:off x="35640" y="892440"/>
            <a:ext cx="9000720" cy="599040"/>
          </a:xfrm>
          <a:prstGeom prst="rect">
            <a:avLst/>
          </a:prstGeom>
          <a:solidFill>
            <a:schemeClr val="dk1">
              <a:alpha val="75000"/>
            </a:schemeClr>
          </a:solidFill>
          <a:ln w="0"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pt-BR" sz="1800" b="0" u="none" strike="noStrik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sp>
        <p:nvSpPr>
          <p:cNvPr id="23" name="Título 1"/>
          <p:cNvSpPr/>
          <p:nvPr/>
        </p:nvSpPr>
        <p:spPr>
          <a:xfrm>
            <a:off x="35640" y="915840"/>
            <a:ext cx="9000720" cy="42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fontScale="47500" lnSpcReduction="19999"/>
          </a:bodyPr>
          <a:p>
            <a:pPr algn="ctr">
              <a:lnSpc>
                <a:spcPct val="100000"/>
              </a:lnSpc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700" b="0" u="none" strike="noStrike">
                <a:solidFill>
                  <a:schemeClr val="lt1"/>
                </a:solidFill>
                <a:effectLst/>
                <a:uFillTx/>
                <a:latin typeface="DejaVu Sans Condensed"/>
                <a:ea typeface="DejaVu Sans Condensed"/>
              </a:rPr>
              <a:t>Centro "Paula Souza" - https://www.cps.sp.gov.br/</a:t>
            </a:r>
            <a:endParaRPr lang="pt-BR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 hasCustomPrompt="1"/>
          </p:nvPr>
        </p:nvSpPr>
        <p:spPr>
          <a:xfrm>
            <a:off x="0" y="44640"/>
            <a:ext cx="7524000" cy="359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pt-BR" sz="2000" b="1" u="none" strike="noStrike">
                <a:solidFill>
                  <a:srgbClr val="0066FF"/>
                </a:solidFill>
                <a:effectLst/>
                <a:uFillTx/>
                <a:latin typeface="Verdana"/>
              </a:rPr>
              <a:t>Grupo de Processos de Gerenciamento de Tempo</a:t>
            </a:r>
            <a:endParaRPr lang="pt-BR" sz="2000" b="1" u="none" strike="noStrike">
              <a:solidFill>
                <a:srgbClr val="0066FF"/>
              </a:solidFill>
              <a:effectLst/>
              <a:uFillTx/>
              <a:latin typeface="Verdana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0" y="403920"/>
            <a:ext cx="9143640" cy="554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00"/>
              </a:spcBef>
              <a:buClr>
                <a:srgbClr val="C00000"/>
              </a:buClr>
              <a:buSzPct val="95000"/>
              <a:buFont typeface="Wingdings" charset="2"/>
              <a:buChar char="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Analisando a Rede e determinando referências importantes:</a:t>
            </a: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400"/>
              </a:spcBef>
            </a:pPr>
            <a:endParaRPr lang="pt-B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Grupo 129"/>
          <p:cNvGrpSpPr/>
          <p:nvPr/>
        </p:nvGrpSpPr>
        <p:grpSpPr>
          <a:xfrm>
            <a:off x="1115280" y="2623680"/>
            <a:ext cx="648360" cy="522720"/>
            <a:chOff x="1115280" y="2623680"/>
            <a:chExt cx="648360" cy="522720"/>
          </a:xfrm>
        </p:grpSpPr>
        <p:cxnSp>
          <p:nvCxnSpPr>
            <p:cNvPr id="27" name="Conector de seta reta 68"/>
            <p:cNvCxnSpPr>
              <a:stCxn id="28" idx="6"/>
              <a:endCxn id="29" idx="2"/>
            </p:cNvCxnSpPr>
            <p:nvPr/>
          </p:nvCxnSpPr>
          <p:spPr>
            <a:xfrm>
              <a:off x="1115280" y="2889000"/>
              <a:ext cx="648720" cy="360"/>
            </a:xfrm>
            <a:prstGeom prst="straightConnector1">
              <a:avLst/>
            </a:prstGeom>
            <a:ln w="25400">
              <a:solidFill>
                <a:srgbClr val="000000"/>
              </a:solidFill>
              <a:round/>
              <a:tailEnd len="med" type="arrow" w="med"/>
            </a:ln>
          </p:spPr>
        </p:cxnSp>
        <p:sp>
          <p:nvSpPr>
            <p:cNvPr id="30" name="CaixaDeTexto 69"/>
            <p:cNvSpPr/>
            <p:nvPr/>
          </p:nvSpPr>
          <p:spPr>
            <a:xfrm>
              <a:off x="1198800" y="2623680"/>
              <a:ext cx="411840" cy="522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 algn="ctr">
                <a:lnSpc>
                  <a:spcPct val="100000"/>
                </a:lnSpc>
              </a:pPr>
              <a:r>
                <a:rPr lang="pt-BR" sz="14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T1</a:t>
              </a:r>
              <a:endParaRPr lang="pt-BR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pt-BR" sz="14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10</a:t>
              </a:r>
              <a:endParaRPr lang="pt-BR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1" name="CaixaDeTexto 126"/>
          <p:cNvSpPr/>
          <p:nvPr/>
        </p:nvSpPr>
        <p:spPr>
          <a:xfrm>
            <a:off x="591480" y="2823120"/>
            <a:ext cx="29808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CaixaDeTexto 127"/>
          <p:cNvSpPr/>
          <p:nvPr/>
        </p:nvSpPr>
        <p:spPr>
          <a:xfrm>
            <a:off x="1726920" y="28216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10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CaixaDeTexto 128"/>
          <p:cNvSpPr/>
          <p:nvPr/>
        </p:nvSpPr>
        <p:spPr>
          <a:xfrm>
            <a:off x="2945520" y="14011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15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CaixaDeTexto 146"/>
          <p:cNvSpPr/>
          <p:nvPr/>
        </p:nvSpPr>
        <p:spPr>
          <a:xfrm>
            <a:off x="294876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CaixaDeTexto 147"/>
          <p:cNvSpPr/>
          <p:nvPr/>
        </p:nvSpPr>
        <p:spPr>
          <a:xfrm>
            <a:off x="2950920" y="411444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CaixaDeTexto 148"/>
          <p:cNvSpPr/>
          <p:nvPr/>
        </p:nvSpPr>
        <p:spPr>
          <a:xfrm>
            <a:off x="4176720" y="13953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CaixaDeTexto 150"/>
          <p:cNvSpPr/>
          <p:nvPr/>
        </p:nvSpPr>
        <p:spPr>
          <a:xfrm>
            <a:off x="4178520" y="411444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CaixaDeTexto 151"/>
          <p:cNvSpPr/>
          <p:nvPr/>
        </p:nvSpPr>
        <p:spPr>
          <a:xfrm>
            <a:off x="5399280" y="13978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CaixaDeTexto 152"/>
          <p:cNvSpPr/>
          <p:nvPr/>
        </p:nvSpPr>
        <p:spPr>
          <a:xfrm>
            <a:off x="5400000" y="41151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CaixaDeTexto 153"/>
          <p:cNvSpPr/>
          <p:nvPr/>
        </p:nvSpPr>
        <p:spPr>
          <a:xfrm>
            <a:off x="539568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45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CaixaDeTexto 154"/>
          <p:cNvSpPr/>
          <p:nvPr/>
        </p:nvSpPr>
        <p:spPr>
          <a:xfrm>
            <a:off x="662508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50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CaixaDeTexto 155"/>
          <p:cNvSpPr/>
          <p:nvPr/>
        </p:nvSpPr>
        <p:spPr>
          <a:xfrm>
            <a:off x="784764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60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CaixaDeTexto 156"/>
          <p:cNvSpPr/>
          <p:nvPr/>
        </p:nvSpPr>
        <p:spPr>
          <a:xfrm>
            <a:off x="809388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60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4" name="Grupo 158"/>
          <p:cNvGrpSpPr/>
          <p:nvPr/>
        </p:nvGrpSpPr>
        <p:grpSpPr>
          <a:xfrm>
            <a:off x="539280" y="2569680"/>
            <a:ext cx="576000" cy="570960"/>
            <a:chOff x="539280" y="2569680"/>
            <a:chExt cx="576000" cy="570960"/>
          </a:xfrm>
        </p:grpSpPr>
        <p:grpSp>
          <p:nvGrpSpPr>
            <p:cNvPr id="45" name="Grupo 18"/>
            <p:cNvGrpSpPr/>
            <p:nvPr/>
          </p:nvGrpSpPr>
          <p:grpSpPr>
            <a:xfrm>
              <a:off x="539280" y="2637000"/>
              <a:ext cx="576000" cy="503640"/>
              <a:chOff x="539280" y="2637000"/>
              <a:chExt cx="576000" cy="503640"/>
            </a:xfrm>
          </p:grpSpPr>
          <p:sp>
            <p:nvSpPr>
              <p:cNvPr id="28" name="Fluxograma: Conector 5"/>
              <p:cNvSpPr/>
              <p:nvPr/>
            </p:nvSpPr>
            <p:spPr>
              <a:xfrm>
                <a:off x="539640" y="2637000"/>
                <a:ext cx="575640" cy="503640"/>
              </a:xfrm>
              <a:prstGeom prst="flowChartConnector">
                <a:avLst/>
              </a:prstGeom>
              <a:noFill/>
              <a:ln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p>
                <a:pPr/>
                <a:endParaRPr lang="pt-BR" sz="1800" b="0" u="none" strike="noStrike">
                  <a:solidFill>
                    <a:schemeClr val="lt1"/>
                  </a:solidFill>
                  <a:effectLst/>
                  <a:uFillTx/>
                  <a:latin typeface="Verdana"/>
                </a:endParaRPr>
              </a:p>
            </p:txBody>
          </p:sp>
          <p:cxnSp>
            <p:nvCxnSpPr>
              <p:cNvPr id="46" name="Conector reto 8"/>
              <p:cNvCxnSpPr/>
              <p:nvPr/>
            </p:nvCxnSpPr>
            <p:spPr>
              <a:xfrm>
                <a:off x="539280" y="2888640"/>
                <a:ext cx="576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  <p:cxnSp>
            <p:nvCxnSpPr>
              <p:cNvPr id="47" name="Conector reto 15"/>
              <p:cNvCxnSpPr/>
              <p:nvPr/>
            </p:nvCxnSpPr>
            <p:spPr>
              <a:xfrm flipH="1" flipV="1">
                <a:off x="825120" y="2893320"/>
                <a:ext cx="2520" cy="24768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</p:grpSp>
        <p:sp>
          <p:nvSpPr>
            <p:cNvPr id="48" name="CaixaDeTexto 157"/>
            <p:cNvSpPr/>
            <p:nvPr/>
          </p:nvSpPr>
          <p:spPr>
            <a:xfrm>
              <a:off x="654480" y="2569680"/>
              <a:ext cx="34128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8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A</a:t>
              </a:r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49" name="Grupo 160"/>
          <p:cNvGrpSpPr/>
          <p:nvPr/>
        </p:nvGrpSpPr>
        <p:grpSpPr>
          <a:xfrm>
            <a:off x="1763640" y="2575080"/>
            <a:ext cx="576000" cy="572760"/>
            <a:chOff x="1763640" y="2575080"/>
            <a:chExt cx="576000" cy="572760"/>
          </a:xfrm>
        </p:grpSpPr>
        <p:grpSp>
          <p:nvGrpSpPr>
            <p:cNvPr id="50" name="Grupo 39"/>
            <p:cNvGrpSpPr/>
            <p:nvPr/>
          </p:nvGrpSpPr>
          <p:grpSpPr>
            <a:xfrm>
              <a:off x="1763640" y="2637000"/>
              <a:ext cx="576000" cy="510840"/>
              <a:chOff x="1763640" y="2637000"/>
              <a:chExt cx="576000" cy="510840"/>
            </a:xfrm>
          </p:grpSpPr>
          <p:sp>
            <p:nvSpPr>
              <p:cNvPr id="29" name="Fluxograma: Conector 40"/>
              <p:cNvSpPr/>
              <p:nvPr/>
            </p:nvSpPr>
            <p:spPr>
              <a:xfrm>
                <a:off x="1763640" y="2637000"/>
                <a:ext cx="575640" cy="503640"/>
              </a:xfrm>
              <a:prstGeom prst="flowChartConnector">
                <a:avLst/>
              </a:prstGeom>
              <a:noFill/>
              <a:ln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p>
                <a:pPr/>
                <a:endParaRPr lang="pt-BR" sz="1800" b="0" u="none" strike="noStrike">
                  <a:solidFill>
                    <a:schemeClr val="lt1"/>
                  </a:solidFill>
                  <a:effectLst/>
                  <a:uFillTx/>
                  <a:latin typeface="Verdana"/>
                </a:endParaRPr>
              </a:p>
            </p:txBody>
          </p:sp>
          <p:cxnSp>
            <p:nvCxnSpPr>
              <p:cNvPr id="51" name="Conector reto 41"/>
              <p:cNvCxnSpPr/>
              <p:nvPr/>
            </p:nvCxnSpPr>
            <p:spPr>
              <a:xfrm>
                <a:off x="1763640" y="2888640"/>
                <a:ext cx="576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  <p:cxnSp>
            <p:nvCxnSpPr>
              <p:cNvPr id="52" name="Conector reto 42"/>
              <p:cNvCxnSpPr/>
              <p:nvPr/>
            </p:nvCxnSpPr>
            <p:spPr>
              <a:xfrm flipV="1">
                <a:off x="2051640" y="2883600"/>
                <a:ext cx="360" cy="26460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</p:grpSp>
        <p:sp>
          <p:nvSpPr>
            <p:cNvPr id="53" name="CaixaDeTexto 159"/>
            <p:cNvSpPr/>
            <p:nvPr/>
          </p:nvSpPr>
          <p:spPr>
            <a:xfrm>
              <a:off x="1878480" y="2575080"/>
              <a:ext cx="34308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8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B</a:t>
              </a:r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4" name="CaixaDeTexto 149"/>
          <p:cNvSpPr/>
          <p:nvPr/>
        </p:nvSpPr>
        <p:spPr>
          <a:xfrm>
            <a:off x="416340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5" name="Grupo 183"/>
          <p:cNvGrpSpPr/>
          <p:nvPr/>
        </p:nvGrpSpPr>
        <p:grpSpPr>
          <a:xfrm>
            <a:off x="2051640" y="1159920"/>
            <a:ext cx="6408720" cy="3286800"/>
            <a:chOff x="2051640" y="1159920"/>
            <a:chExt cx="6408720" cy="3286800"/>
          </a:xfrm>
        </p:grpSpPr>
        <p:sp>
          <p:nvSpPr>
            <p:cNvPr id="56" name="CaixaDeTexto 167"/>
            <p:cNvSpPr/>
            <p:nvPr/>
          </p:nvSpPr>
          <p:spPr>
            <a:xfrm>
              <a:off x="4356000" y="1173240"/>
              <a:ext cx="317520" cy="369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8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F</a:t>
              </a:r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57" name="Grupo 19"/>
            <p:cNvGrpSpPr/>
            <p:nvPr/>
          </p:nvGrpSpPr>
          <p:grpSpPr>
            <a:xfrm>
              <a:off x="4211640" y="1216080"/>
              <a:ext cx="576360" cy="503640"/>
              <a:chOff x="4211640" y="1216080"/>
              <a:chExt cx="576360" cy="503640"/>
            </a:xfrm>
          </p:grpSpPr>
          <p:sp>
            <p:nvSpPr>
              <p:cNvPr id="58" name="Fluxograma: Conector 20"/>
              <p:cNvSpPr/>
              <p:nvPr/>
            </p:nvSpPr>
            <p:spPr>
              <a:xfrm>
                <a:off x="4212000" y="1216080"/>
                <a:ext cx="575640" cy="503640"/>
              </a:xfrm>
              <a:prstGeom prst="flowChartConnector">
                <a:avLst/>
              </a:prstGeom>
              <a:noFill/>
              <a:ln>
                <a:solidFill>
                  <a:srgbClr val="000000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p>
                <a:pPr/>
                <a:endParaRPr lang="pt-BR" sz="1800" b="0" u="none" strike="noStrike">
                  <a:solidFill>
                    <a:schemeClr val="lt1"/>
                  </a:solidFill>
                  <a:effectLst/>
                  <a:uFillTx/>
                  <a:latin typeface="Verdana"/>
                </a:endParaRPr>
              </a:p>
            </p:txBody>
          </p:sp>
          <p:cxnSp>
            <p:nvCxnSpPr>
              <p:cNvPr id="59" name="Conector reto 21"/>
              <p:cNvCxnSpPr/>
              <p:nvPr/>
            </p:nvCxnSpPr>
            <p:spPr>
              <a:xfrm>
                <a:off x="4211640" y="1467720"/>
                <a:ext cx="57672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  <p:cxnSp>
            <p:nvCxnSpPr>
              <p:cNvPr id="60" name="Conector reto 22"/>
              <p:cNvCxnSpPr/>
              <p:nvPr/>
            </p:nvCxnSpPr>
            <p:spPr>
              <a:xfrm flipV="1">
                <a:off x="4499640" y="1460880"/>
                <a:ext cx="3600" cy="25920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</a:ln>
            </p:spPr>
          </p:cxnSp>
        </p:grpSp>
        <p:grpSp>
          <p:nvGrpSpPr>
            <p:cNvPr id="61" name="Grupo 135"/>
            <p:cNvGrpSpPr/>
            <p:nvPr/>
          </p:nvGrpSpPr>
          <p:grpSpPr>
            <a:xfrm>
              <a:off x="2344320" y="2620080"/>
              <a:ext cx="648000" cy="522720"/>
              <a:chOff x="2344320" y="2620080"/>
              <a:chExt cx="648000" cy="522720"/>
            </a:xfrm>
          </p:grpSpPr>
          <p:cxnSp>
            <p:nvCxnSpPr>
              <p:cNvPr id="62" name="Conector de seta reta 70"/>
              <p:cNvCxnSpPr/>
              <p:nvPr/>
            </p:nvCxnSpPr>
            <p:spPr>
              <a:xfrm>
                <a:off x="2344320" y="288540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63" name="CaixaDeTexto 71"/>
              <p:cNvSpPr/>
              <p:nvPr/>
            </p:nvSpPr>
            <p:spPr>
              <a:xfrm>
                <a:off x="2427480" y="2620080"/>
                <a:ext cx="4118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T3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4" name="Grupo 133"/>
            <p:cNvGrpSpPr/>
            <p:nvPr/>
          </p:nvGrpSpPr>
          <p:grpSpPr>
            <a:xfrm>
              <a:off x="3563640" y="2622600"/>
              <a:ext cx="648000" cy="522720"/>
              <a:chOff x="3563640" y="2622600"/>
              <a:chExt cx="648000" cy="522720"/>
            </a:xfrm>
          </p:grpSpPr>
          <p:cxnSp>
            <p:nvCxnSpPr>
              <p:cNvPr id="65" name="Conector de seta reta 72"/>
              <p:cNvCxnSpPr/>
              <p:nvPr/>
            </p:nvCxnSpPr>
            <p:spPr>
              <a:xfrm>
                <a:off x="3563640" y="288792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66" name="CaixaDeTexto 73"/>
              <p:cNvSpPr/>
              <p:nvPr/>
            </p:nvSpPr>
            <p:spPr>
              <a:xfrm>
                <a:off x="3646800" y="2622600"/>
                <a:ext cx="4118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T7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7" name="Grupo 136"/>
            <p:cNvGrpSpPr/>
            <p:nvPr/>
          </p:nvGrpSpPr>
          <p:grpSpPr>
            <a:xfrm>
              <a:off x="4788000" y="2622600"/>
              <a:ext cx="648000" cy="522720"/>
              <a:chOff x="4788000" y="2622600"/>
              <a:chExt cx="648000" cy="522720"/>
            </a:xfrm>
          </p:grpSpPr>
          <p:cxnSp>
            <p:nvCxnSpPr>
              <p:cNvPr id="68" name="Conector de seta reta 74"/>
              <p:cNvCxnSpPr/>
              <p:nvPr/>
            </p:nvCxnSpPr>
            <p:spPr>
              <a:xfrm>
                <a:off x="4788000" y="288792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69" name="CaixaDeTexto 75"/>
              <p:cNvSpPr/>
              <p:nvPr/>
            </p:nvSpPr>
            <p:spPr>
              <a:xfrm>
                <a:off x="4871160" y="2622600"/>
                <a:ext cx="52272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T12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0" name="Grupo 143"/>
            <p:cNvGrpSpPr/>
            <p:nvPr/>
          </p:nvGrpSpPr>
          <p:grpSpPr>
            <a:xfrm>
              <a:off x="6012000" y="2622600"/>
              <a:ext cx="648000" cy="522720"/>
              <a:chOff x="6012000" y="2622600"/>
              <a:chExt cx="648000" cy="522720"/>
            </a:xfrm>
          </p:grpSpPr>
          <p:cxnSp>
            <p:nvCxnSpPr>
              <p:cNvPr id="71" name="Conector de seta reta 76"/>
              <p:cNvCxnSpPr/>
              <p:nvPr/>
            </p:nvCxnSpPr>
            <p:spPr>
              <a:xfrm>
                <a:off x="6012000" y="288792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72" name="CaixaDeTexto 77"/>
              <p:cNvSpPr/>
              <p:nvPr/>
            </p:nvSpPr>
            <p:spPr>
              <a:xfrm>
                <a:off x="6040080" y="2622600"/>
                <a:ext cx="52272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T17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3" name="Grupo 145"/>
            <p:cNvGrpSpPr/>
            <p:nvPr/>
          </p:nvGrpSpPr>
          <p:grpSpPr>
            <a:xfrm>
              <a:off x="7236000" y="2622600"/>
              <a:ext cx="648360" cy="522720"/>
              <a:chOff x="7236000" y="2622600"/>
              <a:chExt cx="648360" cy="522720"/>
            </a:xfrm>
          </p:grpSpPr>
          <p:cxnSp>
            <p:nvCxnSpPr>
              <p:cNvPr id="74" name="Conector de seta reta 78"/>
              <p:cNvCxnSpPr/>
              <p:nvPr/>
            </p:nvCxnSpPr>
            <p:spPr>
              <a:xfrm>
                <a:off x="7236000" y="2887920"/>
                <a:ext cx="64872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75" name="CaixaDeTexto 79"/>
              <p:cNvSpPr/>
              <p:nvPr/>
            </p:nvSpPr>
            <p:spPr>
              <a:xfrm>
                <a:off x="7264080" y="2622600"/>
                <a:ext cx="52272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T19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6" name="Grupo 131"/>
            <p:cNvGrpSpPr/>
            <p:nvPr/>
          </p:nvGrpSpPr>
          <p:grpSpPr>
            <a:xfrm>
              <a:off x="3563640" y="1196640"/>
              <a:ext cx="648000" cy="522720"/>
              <a:chOff x="3563640" y="1196640"/>
              <a:chExt cx="648000" cy="522720"/>
            </a:xfrm>
          </p:grpSpPr>
          <p:cxnSp>
            <p:nvCxnSpPr>
              <p:cNvPr id="77" name="Conector de seta reta 80"/>
              <p:cNvCxnSpPr/>
              <p:nvPr/>
            </p:nvCxnSpPr>
            <p:spPr>
              <a:xfrm>
                <a:off x="3563640" y="146196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78" name="CaixaDeTexto 81"/>
              <p:cNvSpPr/>
              <p:nvPr/>
            </p:nvSpPr>
            <p:spPr>
              <a:xfrm>
                <a:off x="3646800" y="1196640"/>
                <a:ext cx="4118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T6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9" name="Grupo 132"/>
            <p:cNvGrpSpPr/>
            <p:nvPr/>
          </p:nvGrpSpPr>
          <p:grpSpPr>
            <a:xfrm>
              <a:off x="4788000" y="1204200"/>
              <a:ext cx="648000" cy="522720"/>
              <a:chOff x="4788000" y="1204200"/>
              <a:chExt cx="648000" cy="522720"/>
            </a:xfrm>
          </p:grpSpPr>
          <p:cxnSp>
            <p:nvCxnSpPr>
              <p:cNvPr id="80" name="Conector de seta reta 82"/>
              <p:cNvCxnSpPr/>
              <p:nvPr/>
            </p:nvCxnSpPr>
            <p:spPr>
              <a:xfrm>
                <a:off x="4788000" y="146952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81" name="CaixaDeTexto 83"/>
              <p:cNvSpPr/>
              <p:nvPr/>
            </p:nvSpPr>
            <p:spPr>
              <a:xfrm>
                <a:off x="4871160" y="1204200"/>
                <a:ext cx="52272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T11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2" name="Grupo 139"/>
            <p:cNvGrpSpPr/>
            <p:nvPr/>
          </p:nvGrpSpPr>
          <p:grpSpPr>
            <a:xfrm>
              <a:off x="3563640" y="3924000"/>
              <a:ext cx="648000" cy="522720"/>
              <a:chOff x="3563640" y="3924000"/>
              <a:chExt cx="648000" cy="522720"/>
            </a:xfrm>
          </p:grpSpPr>
          <p:cxnSp>
            <p:nvCxnSpPr>
              <p:cNvPr id="83" name="Conector de seta reta 84"/>
              <p:cNvCxnSpPr/>
              <p:nvPr/>
            </p:nvCxnSpPr>
            <p:spPr>
              <a:xfrm>
                <a:off x="3563640" y="418932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84" name="CaixaDeTexto 85"/>
              <p:cNvSpPr/>
              <p:nvPr/>
            </p:nvSpPr>
            <p:spPr>
              <a:xfrm>
                <a:off x="3646800" y="3924000"/>
                <a:ext cx="4118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T9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5" name="Grupo 140"/>
            <p:cNvGrpSpPr/>
            <p:nvPr/>
          </p:nvGrpSpPr>
          <p:grpSpPr>
            <a:xfrm>
              <a:off x="4743720" y="3923280"/>
              <a:ext cx="692280" cy="522720"/>
              <a:chOff x="4743720" y="3923280"/>
              <a:chExt cx="692280" cy="522720"/>
            </a:xfrm>
          </p:grpSpPr>
          <p:cxnSp>
            <p:nvCxnSpPr>
              <p:cNvPr id="86" name="Conector de seta reta 86"/>
              <p:cNvCxnSpPr/>
              <p:nvPr/>
            </p:nvCxnSpPr>
            <p:spPr>
              <a:xfrm>
                <a:off x="4788000" y="4188600"/>
                <a:ext cx="648360" cy="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87" name="CaixaDeTexto 87"/>
              <p:cNvSpPr/>
              <p:nvPr/>
            </p:nvSpPr>
            <p:spPr>
              <a:xfrm>
                <a:off x="4743720" y="3923280"/>
                <a:ext cx="52272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T13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8" name="Grupo 130"/>
            <p:cNvGrpSpPr/>
            <p:nvPr/>
          </p:nvGrpSpPr>
          <p:grpSpPr>
            <a:xfrm>
              <a:off x="2139120" y="1467720"/>
              <a:ext cx="848520" cy="1204920"/>
              <a:chOff x="2139120" y="1467720"/>
              <a:chExt cx="848520" cy="1204920"/>
            </a:xfrm>
          </p:grpSpPr>
          <p:cxnSp>
            <p:nvCxnSpPr>
              <p:cNvPr id="89" name="Conector de seta reta 88"/>
              <p:cNvCxnSpPr/>
              <p:nvPr/>
            </p:nvCxnSpPr>
            <p:spPr>
              <a:xfrm flipV="1">
                <a:off x="2139120" y="1467720"/>
                <a:ext cx="848880" cy="120528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90" name="CaixaDeTexto 89"/>
              <p:cNvSpPr/>
              <p:nvPr/>
            </p:nvSpPr>
            <p:spPr>
              <a:xfrm>
                <a:off x="2195640" y="1845000"/>
                <a:ext cx="4856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T2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   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91" name="Grupo 137"/>
            <p:cNvGrpSpPr/>
            <p:nvPr/>
          </p:nvGrpSpPr>
          <p:grpSpPr>
            <a:xfrm>
              <a:off x="2051640" y="3068640"/>
              <a:ext cx="936000" cy="1116360"/>
              <a:chOff x="2051640" y="3068640"/>
              <a:chExt cx="936000" cy="1116360"/>
            </a:xfrm>
          </p:grpSpPr>
          <p:cxnSp>
            <p:nvCxnSpPr>
              <p:cNvPr id="92" name="Conector de seta reta 92"/>
              <p:cNvCxnSpPr/>
              <p:nvPr/>
            </p:nvCxnSpPr>
            <p:spPr>
              <a:xfrm>
                <a:off x="2051640" y="3068640"/>
                <a:ext cx="936360" cy="111672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93" name="CaixaDeTexto 93"/>
              <p:cNvSpPr/>
              <p:nvPr/>
            </p:nvSpPr>
            <p:spPr>
              <a:xfrm>
                <a:off x="2123640" y="3357000"/>
                <a:ext cx="65880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    T4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10   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cxnSp>
          <p:nvCxnSpPr>
            <p:cNvPr id="94" name="Conector de seta reta 96"/>
            <p:cNvCxnSpPr>
              <a:stCxn id="95" idx="4"/>
              <a:endCxn id="96" idx="0"/>
            </p:cNvCxnSpPr>
            <p:nvPr/>
          </p:nvCxnSpPr>
          <p:spPr>
            <a:xfrm>
              <a:off x="3276000" y="1719720"/>
              <a:ext cx="360" cy="917640"/>
            </a:xfrm>
            <a:prstGeom prst="straightConnector1">
              <a:avLst/>
            </a:prstGeom>
            <a:ln w="25400">
              <a:solidFill>
                <a:srgbClr val="000000"/>
              </a:solidFill>
              <a:round/>
              <a:tailEnd len="med" type="arrow" w="med"/>
            </a:ln>
          </p:spPr>
        </p:cxnSp>
        <p:sp>
          <p:nvSpPr>
            <p:cNvPr id="97" name="CaixaDeTexto 97"/>
            <p:cNvSpPr/>
            <p:nvPr/>
          </p:nvSpPr>
          <p:spPr>
            <a:xfrm>
              <a:off x="2890800" y="2041200"/>
              <a:ext cx="76824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4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T5  10</a:t>
              </a:r>
              <a:endParaRPr lang="pt-BR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98" name="Grupo 134"/>
            <p:cNvGrpSpPr/>
            <p:nvPr/>
          </p:nvGrpSpPr>
          <p:grpSpPr>
            <a:xfrm>
              <a:off x="5220000" y="1719720"/>
              <a:ext cx="935640" cy="916920"/>
              <a:chOff x="5220000" y="1719720"/>
              <a:chExt cx="935640" cy="916920"/>
            </a:xfrm>
          </p:grpSpPr>
          <p:cxnSp>
            <p:nvCxnSpPr>
              <p:cNvPr id="99" name="Conector de seta reta 100"/>
              <p:cNvCxnSpPr/>
              <p:nvPr/>
            </p:nvCxnSpPr>
            <p:spPr>
              <a:xfrm>
                <a:off x="5724000" y="1719720"/>
                <a:ext cx="360" cy="91728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100" name="CaixaDeTexto 101"/>
              <p:cNvSpPr/>
              <p:nvPr/>
            </p:nvSpPr>
            <p:spPr>
              <a:xfrm>
                <a:off x="5220000" y="2061000"/>
                <a:ext cx="93564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T14  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cxnSp>
          <p:nvCxnSpPr>
            <p:cNvPr id="101" name="Conector de seta reta 104"/>
            <p:cNvCxnSpPr>
              <a:stCxn id="102" idx="0"/>
              <a:endCxn id="103" idx="4"/>
            </p:cNvCxnSpPr>
            <p:nvPr/>
          </p:nvCxnSpPr>
          <p:spPr>
            <a:xfrm flipV="1">
              <a:off x="4500000" y="3140640"/>
              <a:ext cx="360" cy="792720"/>
            </a:xfrm>
            <a:prstGeom prst="straightConnector1">
              <a:avLst/>
            </a:prstGeom>
            <a:ln w="25400">
              <a:solidFill>
                <a:srgbClr val="000000"/>
              </a:solidFill>
              <a:round/>
              <a:tailEnd len="med" type="arrow" w="med"/>
            </a:ln>
          </p:spPr>
        </p:cxnSp>
        <p:sp>
          <p:nvSpPr>
            <p:cNvPr id="104" name="CaixaDeTexto 105"/>
            <p:cNvSpPr/>
            <p:nvPr/>
          </p:nvSpPr>
          <p:spPr>
            <a:xfrm>
              <a:off x="4021200" y="3429000"/>
              <a:ext cx="935640" cy="307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4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T10  5</a:t>
              </a:r>
              <a:endParaRPr lang="pt-BR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05" name="Grupo 142"/>
            <p:cNvGrpSpPr/>
            <p:nvPr/>
          </p:nvGrpSpPr>
          <p:grpSpPr>
            <a:xfrm>
              <a:off x="5218560" y="3140640"/>
              <a:ext cx="937440" cy="792360"/>
              <a:chOff x="5218560" y="3140640"/>
              <a:chExt cx="937440" cy="792360"/>
            </a:xfrm>
          </p:grpSpPr>
          <p:cxnSp>
            <p:nvCxnSpPr>
              <p:cNvPr id="106" name="Conector de seta reta 111"/>
              <p:cNvCxnSpPr/>
              <p:nvPr/>
            </p:nvCxnSpPr>
            <p:spPr>
              <a:xfrm flipV="1">
                <a:off x="5724000" y="3140640"/>
                <a:ext cx="360" cy="79272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107" name="CaixaDeTexto 112"/>
              <p:cNvSpPr/>
              <p:nvPr/>
            </p:nvSpPr>
            <p:spPr>
              <a:xfrm>
                <a:off x="5218560" y="3429000"/>
                <a:ext cx="937440" cy="3074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T15  10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08" name="Grupo 141"/>
            <p:cNvGrpSpPr/>
            <p:nvPr/>
          </p:nvGrpSpPr>
          <p:grpSpPr>
            <a:xfrm>
              <a:off x="5927760" y="3066840"/>
              <a:ext cx="816480" cy="939960"/>
              <a:chOff x="5927760" y="3066840"/>
              <a:chExt cx="816480" cy="939960"/>
            </a:xfrm>
          </p:grpSpPr>
          <p:cxnSp>
            <p:nvCxnSpPr>
              <p:cNvPr id="109" name="Conector de seta reta 116"/>
              <p:cNvCxnSpPr/>
              <p:nvPr/>
            </p:nvCxnSpPr>
            <p:spPr>
              <a:xfrm flipV="1">
                <a:off x="5927760" y="3066840"/>
                <a:ext cx="816840" cy="94032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110" name="CaixaDeTexto 117"/>
              <p:cNvSpPr/>
              <p:nvPr/>
            </p:nvSpPr>
            <p:spPr>
              <a:xfrm>
                <a:off x="5988600" y="3213000"/>
                <a:ext cx="7196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T18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     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11" name="Grupo 138"/>
            <p:cNvGrpSpPr/>
            <p:nvPr/>
          </p:nvGrpSpPr>
          <p:grpSpPr>
            <a:xfrm>
              <a:off x="3479400" y="3066840"/>
              <a:ext cx="816840" cy="939960"/>
              <a:chOff x="3479400" y="3066840"/>
              <a:chExt cx="816840" cy="939960"/>
            </a:xfrm>
          </p:grpSpPr>
          <p:cxnSp>
            <p:nvCxnSpPr>
              <p:cNvPr id="112" name="Conector de seta reta 120"/>
              <p:cNvCxnSpPr/>
              <p:nvPr/>
            </p:nvCxnSpPr>
            <p:spPr>
              <a:xfrm flipV="1">
                <a:off x="3479400" y="3066840"/>
                <a:ext cx="817200" cy="94032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113" name="CaixaDeTexto 121"/>
              <p:cNvSpPr/>
              <p:nvPr/>
            </p:nvSpPr>
            <p:spPr>
              <a:xfrm>
                <a:off x="3564000" y="3285000"/>
                <a:ext cx="4856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T8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   5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14" name="Grupo 144"/>
            <p:cNvGrpSpPr/>
            <p:nvPr/>
          </p:nvGrpSpPr>
          <p:grpSpPr>
            <a:xfrm>
              <a:off x="5940000" y="1628640"/>
              <a:ext cx="936000" cy="1044000"/>
              <a:chOff x="5940000" y="1628640"/>
              <a:chExt cx="936000" cy="1044000"/>
            </a:xfrm>
          </p:grpSpPr>
          <p:cxnSp>
            <p:nvCxnSpPr>
              <p:cNvPr id="115" name="Conector de seta reta 124"/>
              <p:cNvCxnSpPr/>
              <p:nvPr/>
            </p:nvCxnSpPr>
            <p:spPr>
              <a:xfrm>
                <a:off x="5940000" y="1628640"/>
                <a:ext cx="936360" cy="1044360"/>
              </a:xfrm>
              <a:prstGeom prst="straightConnector1">
                <a:avLst/>
              </a:prstGeom>
              <a:ln w="25400">
                <a:solidFill>
                  <a:srgbClr val="000000"/>
                </a:solidFill>
                <a:round/>
                <a:tailEnd len="med" type="arrow" w="med"/>
              </a:ln>
            </p:spPr>
          </p:cxnSp>
          <p:sp>
            <p:nvSpPr>
              <p:cNvPr id="116" name="CaixaDeTexto 125"/>
              <p:cNvSpPr/>
              <p:nvPr/>
            </p:nvSpPr>
            <p:spPr>
              <a:xfrm>
                <a:off x="6156000" y="1845000"/>
                <a:ext cx="719640" cy="5227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  T16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pt-BR" sz="14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5   </a:t>
                </a:r>
                <a:endParaRPr lang="pt-BR" sz="14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17" name="Grupo 163"/>
            <p:cNvGrpSpPr/>
            <p:nvPr/>
          </p:nvGrpSpPr>
          <p:grpSpPr>
            <a:xfrm>
              <a:off x="2987640" y="2576520"/>
              <a:ext cx="576000" cy="564120"/>
              <a:chOff x="2987640" y="2576520"/>
              <a:chExt cx="576000" cy="564120"/>
            </a:xfrm>
          </p:grpSpPr>
          <p:grpSp>
            <p:nvGrpSpPr>
              <p:cNvPr id="118" name="Grupo 43"/>
              <p:cNvGrpSpPr/>
              <p:nvPr/>
            </p:nvGrpSpPr>
            <p:grpSpPr>
              <a:xfrm>
                <a:off x="2987640" y="2637000"/>
                <a:ext cx="576000" cy="503640"/>
                <a:chOff x="2987640" y="2637000"/>
                <a:chExt cx="576000" cy="503640"/>
              </a:xfrm>
            </p:grpSpPr>
            <p:sp>
              <p:nvSpPr>
                <p:cNvPr id="96" name="Fluxograma: Conector 44"/>
                <p:cNvSpPr/>
                <p:nvPr/>
              </p:nvSpPr>
              <p:spPr>
                <a:xfrm>
                  <a:off x="2988000" y="2637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19" name="Conector reto 45"/>
                <p:cNvCxnSpPr/>
                <p:nvPr/>
              </p:nvCxnSpPr>
              <p:spPr>
                <a:xfrm>
                  <a:off x="2987640" y="288864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20" name="Conector reto 46"/>
                <p:cNvCxnSpPr/>
                <p:nvPr/>
              </p:nvCxnSpPr>
              <p:spPr>
                <a:xfrm flipH="1" flipV="1">
                  <a:off x="3275280" y="2881080"/>
                  <a:ext cx="720" cy="25992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21" name="CaixaDeTexto 162"/>
              <p:cNvSpPr/>
              <p:nvPr/>
            </p:nvSpPr>
            <p:spPr>
              <a:xfrm>
                <a:off x="3094200" y="2576520"/>
                <a:ext cx="36216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D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22" name="Grupo 164"/>
            <p:cNvGrpSpPr/>
            <p:nvPr/>
          </p:nvGrpSpPr>
          <p:grpSpPr>
            <a:xfrm>
              <a:off x="2987640" y="1159920"/>
              <a:ext cx="576000" cy="559800"/>
              <a:chOff x="2987640" y="1159920"/>
              <a:chExt cx="576000" cy="559800"/>
            </a:xfrm>
          </p:grpSpPr>
          <p:sp>
            <p:nvSpPr>
              <p:cNvPr id="123" name="CaixaDeTexto 161"/>
              <p:cNvSpPr/>
              <p:nvPr/>
            </p:nvSpPr>
            <p:spPr>
              <a:xfrm>
                <a:off x="3084840" y="1159920"/>
                <a:ext cx="34632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C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124" name="Grupo 23"/>
              <p:cNvGrpSpPr/>
              <p:nvPr/>
            </p:nvGrpSpPr>
            <p:grpSpPr>
              <a:xfrm>
                <a:off x="2987640" y="1216080"/>
                <a:ext cx="576000" cy="503640"/>
                <a:chOff x="2987640" y="1216080"/>
                <a:chExt cx="576000" cy="503640"/>
              </a:xfrm>
            </p:grpSpPr>
            <p:sp>
              <p:nvSpPr>
                <p:cNvPr id="95" name="Fluxograma: Conector 24"/>
                <p:cNvSpPr/>
                <p:nvPr/>
              </p:nvSpPr>
              <p:spPr>
                <a:xfrm>
                  <a:off x="2988000" y="121608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25" name="Conector reto 25"/>
                <p:cNvCxnSpPr/>
                <p:nvPr/>
              </p:nvCxnSpPr>
              <p:spPr>
                <a:xfrm>
                  <a:off x="2987640" y="146772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26" name="Conector reto 26"/>
                <p:cNvCxnSpPr/>
                <p:nvPr/>
              </p:nvCxnSpPr>
              <p:spPr>
                <a:xfrm flipH="1" flipV="1">
                  <a:off x="3272400" y="1462320"/>
                  <a:ext cx="3600" cy="2577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</p:grpSp>
        <p:grpSp>
          <p:nvGrpSpPr>
            <p:cNvPr id="127" name="Grupo 166"/>
            <p:cNvGrpSpPr/>
            <p:nvPr/>
          </p:nvGrpSpPr>
          <p:grpSpPr>
            <a:xfrm>
              <a:off x="2987640" y="3872880"/>
              <a:ext cx="576000" cy="564120"/>
              <a:chOff x="2987640" y="3872880"/>
              <a:chExt cx="576000" cy="564120"/>
            </a:xfrm>
          </p:grpSpPr>
          <p:grpSp>
            <p:nvGrpSpPr>
              <p:cNvPr id="128" name="Grupo 35"/>
              <p:cNvGrpSpPr/>
              <p:nvPr/>
            </p:nvGrpSpPr>
            <p:grpSpPr>
              <a:xfrm>
                <a:off x="2987640" y="3933000"/>
                <a:ext cx="576000" cy="504000"/>
                <a:chOff x="2987640" y="3933000"/>
                <a:chExt cx="576000" cy="504000"/>
              </a:xfrm>
            </p:grpSpPr>
            <p:sp>
              <p:nvSpPr>
                <p:cNvPr id="129" name="Fluxograma: Conector 36"/>
                <p:cNvSpPr/>
                <p:nvPr/>
              </p:nvSpPr>
              <p:spPr>
                <a:xfrm>
                  <a:off x="2988000" y="3933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30" name="Conector reto 37"/>
                <p:cNvCxnSpPr/>
                <p:nvPr/>
              </p:nvCxnSpPr>
              <p:spPr>
                <a:xfrm>
                  <a:off x="2987640" y="418500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31" name="Conector reto 38"/>
                <p:cNvCxnSpPr/>
                <p:nvPr/>
              </p:nvCxnSpPr>
              <p:spPr>
                <a:xfrm flipV="1">
                  <a:off x="3278160" y="4174920"/>
                  <a:ext cx="2160" cy="26244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32" name="CaixaDeTexto 165"/>
              <p:cNvSpPr/>
              <p:nvPr/>
            </p:nvSpPr>
            <p:spPr>
              <a:xfrm>
                <a:off x="3098520" y="3872880"/>
                <a:ext cx="33012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E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33" name="Grupo 173"/>
            <p:cNvGrpSpPr/>
            <p:nvPr/>
          </p:nvGrpSpPr>
          <p:grpSpPr>
            <a:xfrm>
              <a:off x="4211640" y="2588400"/>
              <a:ext cx="576360" cy="552240"/>
              <a:chOff x="4211640" y="2588400"/>
              <a:chExt cx="576360" cy="552240"/>
            </a:xfrm>
          </p:grpSpPr>
          <p:grpSp>
            <p:nvGrpSpPr>
              <p:cNvPr id="134" name="Grupo 47"/>
              <p:cNvGrpSpPr/>
              <p:nvPr/>
            </p:nvGrpSpPr>
            <p:grpSpPr>
              <a:xfrm>
                <a:off x="4211640" y="2637000"/>
                <a:ext cx="576360" cy="503640"/>
                <a:chOff x="4211640" y="2637000"/>
                <a:chExt cx="576360" cy="503640"/>
              </a:xfrm>
            </p:grpSpPr>
            <p:sp>
              <p:nvSpPr>
                <p:cNvPr id="103" name="Fluxograma: Conector 48"/>
                <p:cNvSpPr/>
                <p:nvPr/>
              </p:nvSpPr>
              <p:spPr>
                <a:xfrm>
                  <a:off x="4212000" y="2637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35" name="Conector reto 49"/>
                <p:cNvCxnSpPr/>
                <p:nvPr/>
              </p:nvCxnSpPr>
              <p:spPr>
                <a:xfrm>
                  <a:off x="4211640" y="2888640"/>
                  <a:ext cx="57672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36" name="Conector reto 50"/>
                <p:cNvCxnSpPr/>
                <p:nvPr/>
              </p:nvCxnSpPr>
              <p:spPr>
                <a:xfrm flipV="1">
                  <a:off x="4499640" y="2888640"/>
                  <a:ext cx="4320" cy="252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37" name="CaixaDeTexto 168"/>
              <p:cNvSpPr/>
              <p:nvPr/>
            </p:nvSpPr>
            <p:spPr>
              <a:xfrm>
                <a:off x="4307400" y="2588400"/>
                <a:ext cx="36396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G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38" name="Grupo 174"/>
            <p:cNvGrpSpPr/>
            <p:nvPr/>
          </p:nvGrpSpPr>
          <p:grpSpPr>
            <a:xfrm>
              <a:off x="4211640" y="3882960"/>
              <a:ext cx="576360" cy="554040"/>
              <a:chOff x="4211640" y="3882960"/>
              <a:chExt cx="576360" cy="554040"/>
            </a:xfrm>
          </p:grpSpPr>
          <p:grpSp>
            <p:nvGrpSpPr>
              <p:cNvPr id="139" name="Grupo 31"/>
              <p:cNvGrpSpPr/>
              <p:nvPr/>
            </p:nvGrpSpPr>
            <p:grpSpPr>
              <a:xfrm>
                <a:off x="4211640" y="3933000"/>
                <a:ext cx="576360" cy="504000"/>
                <a:chOff x="4211640" y="3933000"/>
                <a:chExt cx="576360" cy="504000"/>
              </a:xfrm>
            </p:grpSpPr>
            <p:sp>
              <p:nvSpPr>
                <p:cNvPr id="102" name="Fluxograma: Conector 32"/>
                <p:cNvSpPr/>
                <p:nvPr/>
              </p:nvSpPr>
              <p:spPr>
                <a:xfrm>
                  <a:off x="4212000" y="3933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40" name="Conector reto 33"/>
                <p:cNvCxnSpPr/>
                <p:nvPr/>
              </p:nvCxnSpPr>
              <p:spPr>
                <a:xfrm>
                  <a:off x="4211640" y="4185000"/>
                  <a:ext cx="57672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41" name="Conector reto 34"/>
                <p:cNvCxnSpPr/>
                <p:nvPr/>
              </p:nvCxnSpPr>
              <p:spPr>
                <a:xfrm flipV="1">
                  <a:off x="4499640" y="4179960"/>
                  <a:ext cx="2880" cy="25740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42" name="CaixaDeTexto 169"/>
              <p:cNvSpPr/>
              <p:nvPr/>
            </p:nvSpPr>
            <p:spPr>
              <a:xfrm>
                <a:off x="4319280" y="3882960"/>
                <a:ext cx="35748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H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43" name="Grupo 175"/>
            <p:cNvGrpSpPr/>
            <p:nvPr/>
          </p:nvGrpSpPr>
          <p:grpSpPr>
            <a:xfrm>
              <a:off x="5436000" y="1159920"/>
              <a:ext cx="576000" cy="559800"/>
              <a:chOff x="5436000" y="1159920"/>
              <a:chExt cx="576000" cy="559800"/>
            </a:xfrm>
          </p:grpSpPr>
          <p:grpSp>
            <p:nvGrpSpPr>
              <p:cNvPr id="144" name="Grupo 63"/>
              <p:cNvGrpSpPr/>
              <p:nvPr/>
            </p:nvGrpSpPr>
            <p:grpSpPr>
              <a:xfrm>
                <a:off x="5436000" y="1216080"/>
                <a:ext cx="576000" cy="503640"/>
                <a:chOff x="5436000" y="1216080"/>
                <a:chExt cx="576000" cy="503640"/>
              </a:xfrm>
            </p:grpSpPr>
            <p:sp>
              <p:nvSpPr>
                <p:cNvPr id="145" name="Fluxograma: Conector 64"/>
                <p:cNvSpPr/>
                <p:nvPr/>
              </p:nvSpPr>
              <p:spPr>
                <a:xfrm>
                  <a:off x="5436000" y="121608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46" name="Conector reto 65"/>
                <p:cNvCxnSpPr/>
                <p:nvPr/>
              </p:nvCxnSpPr>
              <p:spPr>
                <a:xfrm>
                  <a:off x="5436000" y="146772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47" name="Conector reto 66"/>
                <p:cNvCxnSpPr/>
                <p:nvPr/>
              </p:nvCxnSpPr>
              <p:spPr>
                <a:xfrm flipH="1" flipV="1">
                  <a:off x="5721120" y="1462320"/>
                  <a:ext cx="3240" cy="23868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48" name="CaixaDeTexto 170"/>
              <p:cNvSpPr/>
              <p:nvPr/>
            </p:nvSpPr>
            <p:spPr>
              <a:xfrm>
                <a:off x="5580000" y="1159920"/>
                <a:ext cx="28224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I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49" name="Grupo 176"/>
            <p:cNvGrpSpPr/>
            <p:nvPr/>
          </p:nvGrpSpPr>
          <p:grpSpPr>
            <a:xfrm>
              <a:off x="5436000" y="2568240"/>
              <a:ext cx="576000" cy="572400"/>
              <a:chOff x="5436000" y="2568240"/>
              <a:chExt cx="576000" cy="572400"/>
            </a:xfrm>
          </p:grpSpPr>
          <p:grpSp>
            <p:nvGrpSpPr>
              <p:cNvPr id="150" name="Grupo 51"/>
              <p:cNvGrpSpPr/>
              <p:nvPr/>
            </p:nvGrpSpPr>
            <p:grpSpPr>
              <a:xfrm>
                <a:off x="5436000" y="2637000"/>
                <a:ext cx="576000" cy="503640"/>
                <a:chOff x="5436000" y="2637000"/>
                <a:chExt cx="576000" cy="503640"/>
              </a:xfrm>
            </p:grpSpPr>
            <p:sp>
              <p:nvSpPr>
                <p:cNvPr id="151" name="Fluxograma: Conector 52"/>
                <p:cNvSpPr/>
                <p:nvPr/>
              </p:nvSpPr>
              <p:spPr>
                <a:xfrm>
                  <a:off x="5436000" y="2637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52" name="Conector reto 53"/>
                <p:cNvCxnSpPr/>
                <p:nvPr/>
              </p:nvCxnSpPr>
              <p:spPr>
                <a:xfrm>
                  <a:off x="5436000" y="288864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53" name="Conector reto 54"/>
                <p:cNvCxnSpPr/>
                <p:nvPr/>
              </p:nvCxnSpPr>
              <p:spPr>
                <a:xfrm flipV="1">
                  <a:off x="5724000" y="2883600"/>
                  <a:ext cx="360" cy="25740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54" name="CaixaDeTexto 171"/>
              <p:cNvSpPr/>
              <p:nvPr/>
            </p:nvSpPr>
            <p:spPr>
              <a:xfrm>
                <a:off x="5567400" y="2568240"/>
                <a:ext cx="28836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J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55" name="Grupo 177"/>
            <p:cNvGrpSpPr/>
            <p:nvPr/>
          </p:nvGrpSpPr>
          <p:grpSpPr>
            <a:xfrm>
              <a:off x="5436000" y="3872880"/>
              <a:ext cx="576000" cy="564120"/>
              <a:chOff x="5436000" y="3872880"/>
              <a:chExt cx="576000" cy="564120"/>
            </a:xfrm>
          </p:grpSpPr>
          <p:grpSp>
            <p:nvGrpSpPr>
              <p:cNvPr id="156" name="Grupo 27"/>
              <p:cNvGrpSpPr/>
              <p:nvPr/>
            </p:nvGrpSpPr>
            <p:grpSpPr>
              <a:xfrm>
                <a:off x="5436000" y="3933000"/>
                <a:ext cx="576000" cy="504000"/>
                <a:chOff x="5436000" y="3933000"/>
                <a:chExt cx="576000" cy="504000"/>
              </a:xfrm>
            </p:grpSpPr>
            <p:sp>
              <p:nvSpPr>
                <p:cNvPr id="157" name="Fluxograma: Conector 28"/>
                <p:cNvSpPr/>
                <p:nvPr/>
              </p:nvSpPr>
              <p:spPr>
                <a:xfrm>
                  <a:off x="5436000" y="3933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58" name="Conector reto 29"/>
                <p:cNvCxnSpPr/>
                <p:nvPr/>
              </p:nvCxnSpPr>
              <p:spPr>
                <a:xfrm>
                  <a:off x="5436000" y="418500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59" name="Conector reto 30"/>
                <p:cNvCxnSpPr/>
                <p:nvPr/>
              </p:nvCxnSpPr>
              <p:spPr>
                <a:xfrm flipV="1">
                  <a:off x="5724000" y="4180320"/>
                  <a:ext cx="1080" cy="25704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60" name="CaixaDeTexto 172"/>
              <p:cNvSpPr/>
              <p:nvPr/>
            </p:nvSpPr>
            <p:spPr>
              <a:xfrm>
                <a:off x="5568480" y="3872880"/>
                <a:ext cx="31248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L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61" name="Grupo 181"/>
            <p:cNvGrpSpPr/>
            <p:nvPr/>
          </p:nvGrpSpPr>
          <p:grpSpPr>
            <a:xfrm>
              <a:off x="7884360" y="2588400"/>
              <a:ext cx="576000" cy="552240"/>
              <a:chOff x="7884360" y="2588400"/>
              <a:chExt cx="576000" cy="552240"/>
            </a:xfrm>
          </p:grpSpPr>
          <p:grpSp>
            <p:nvGrpSpPr>
              <p:cNvPr id="162" name="Grupo 59"/>
              <p:cNvGrpSpPr/>
              <p:nvPr/>
            </p:nvGrpSpPr>
            <p:grpSpPr>
              <a:xfrm>
                <a:off x="7884360" y="2637000"/>
                <a:ext cx="576000" cy="503640"/>
                <a:chOff x="7884360" y="2637000"/>
                <a:chExt cx="576000" cy="503640"/>
              </a:xfrm>
            </p:grpSpPr>
            <p:sp>
              <p:nvSpPr>
                <p:cNvPr id="163" name="Fluxograma: Conector 60"/>
                <p:cNvSpPr/>
                <p:nvPr/>
              </p:nvSpPr>
              <p:spPr>
                <a:xfrm>
                  <a:off x="7884360" y="2637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64" name="Conector reto 61"/>
                <p:cNvCxnSpPr/>
                <p:nvPr/>
              </p:nvCxnSpPr>
              <p:spPr>
                <a:xfrm>
                  <a:off x="7884360" y="288864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65" name="Conector reto 62"/>
                <p:cNvCxnSpPr/>
                <p:nvPr/>
              </p:nvCxnSpPr>
              <p:spPr>
                <a:xfrm flipV="1">
                  <a:off x="8172360" y="2878920"/>
                  <a:ext cx="5400" cy="26208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66" name="CaixaDeTexto 178"/>
              <p:cNvSpPr/>
              <p:nvPr/>
            </p:nvSpPr>
            <p:spPr>
              <a:xfrm>
                <a:off x="7991640" y="2588400"/>
                <a:ext cx="35748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N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67" name="Grupo 180"/>
            <p:cNvGrpSpPr/>
            <p:nvPr/>
          </p:nvGrpSpPr>
          <p:grpSpPr>
            <a:xfrm>
              <a:off x="6660000" y="2588400"/>
              <a:ext cx="576000" cy="552240"/>
              <a:chOff x="6660000" y="2588400"/>
              <a:chExt cx="576000" cy="552240"/>
            </a:xfrm>
          </p:grpSpPr>
          <p:grpSp>
            <p:nvGrpSpPr>
              <p:cNvPr id="168" name="Grupo 55"/>
              <p:cNvGrpSpPr/>
              <p:nvPr/>
            </p:nvGrpSpPr>
            <p:grpSpPr>
              <a:xfrm>
                <a:off x="6660000" y="2637000"/>
                <a:ext cx="576000" cy="503640"/>
                <a:chOff x="6660000" y="2637000"/>
                <a:chExt cx="576000" cy="503640"/>
              </a:xfrm>
            </p:grpSpPr>
            <p:sp>
              <p:nvSpPr>
                <p:cNvPr id="169" name="Fluxograma: Conector 56"/>
                <p:cNvSpPr/>
                <p:nvPr/>
              </p:nvSpPr>
              <p:spPr>
                <a:xfrm>
                  <a:off x="6660360" y="2637000"/>
                  <a:ext cx="575640" cy="503640"/>
                </a:xfrm>
                <a:prstGeom prst="flowChartConnector">
                  <a:avLst/>
                </a:prstGeom>
                <a:noFill/>
                <a:ln>
                  <a:solidFill>
                    <a:srgbClr val="000000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p>
                  <a:pPr/>
                  <a:endParaRPr lang="pt-BR" sz="1800" b="0" u="none" strike="noStrike">
                    <a:solidFill>
                      <a:schemeClr val="lt1"/>
                    </a:solidFill>
                    <a:effectLst/>
                    <a:uFillTx/>
                    <a:latin typeface="Verdana"/>
                  </a:endParaRPr>
                </a:p>
              </p:txBody>
            </p:sp>
            <p:cxnSp>
              <p:nvCxnSpPr>
                <p:cNvPr id="170" name="Conector reto 57"/>
                <p:cNvCxnSpPr/>
                <p:nvPr/>
              </p:nvCxnSpPr>
              <p:spPr>
                <a:xfrm>
                  <a:off x="6660000" y="2888640"/>
                  <a:ext cx="576360" cy="36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  <p:cxnSp>
              <p:nvCxnSpPr>
                <p:cNvPr id="171" name="Conector reto 58"/>
                <p:cNvCxnSpPr/>
                <p:nvPr/>
              </p:nvCxnSpPr>
              <p:spPr>
                <a:xfrm flipV="1">
                  <a:off x="6948000" y="2884320"/>
                  <a:ext cx="3600" cy="256680"/>
                </a:xfrm>
                <a:prstGeom prst="straightConnector1">
                  <a:avLst/>
                </a:prstGeom>
                <a:ln w="25400">
                  <a:solidFill>
                    <a:srgbClr val="000000"/>
                  </a:solidFill>
                  <a:round/>
                </a:ln>
              </p:spPr>
            </p:cxnSp>
          </p:grpSp>
          <p:sp>
            <p:nvSpPr>
              <p:cNvPr id="172" name="CaixaDeTexto 179"/>
              <p:cNvSpPr/>
              <p:nvPr/>
            </p:nvSpPr>
            <p:spPr>
              <a:xfrm>
                <a:off x="6757200" y="2588400"/>
                <a:ext cx="378360" cy="3690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tIns="45000" rIns="90000" bIns="45000" anchor="t">
                <a:spAutoFit/>
              </a:bodyPr>
              <a:p>
                <a:pPr>
                  <a:lnSpc>
                    <a:spcPct val="100000"/>
                  </a:lnSpc>
                </a:pPr>
                <a:r>
                  <a:rPr lang="pt-BR" sz="1800" b="0" u="none" strike="noStrike">
                    <a:solidFill>
                      <a:schemeClr val="dk1"/>
                    </a:solidFill>
                    <a:effectLst/>
                    <a:uFillTx/>
                    <a:latin typeface="Verdana"/>
                  </a:rPr>
                  <a:t>M</a:t>
                </a:r>
                <a:endParaRPr lang="pt-B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73" name="CaixaDeTexto 184"/>
          <p:cNvSpPr/>
          <p:nvPr/>
        </p:nvSpPr>
        <p:spPr>
          <a:xfrm>
            <a:off x="6864480" y="28198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50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CaixaDeTexto 185"/>
          <p:cNvSpPr/>
          <p:nvPr/>
        </p:nvSpPr>
        <p:spPr>
          <a:xfrm>
            <a:off x="5644800" y="28159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45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CaixaDeTexto 186"/>
          <p:cNvSpPr/>
          <p:nvPr/>
        </p:nvSpPr>
        <p:spPr>
          <a:xfrm>
            <a:off x="5637960" y="14011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CaixaDeTexto 187"/>
          <p:cNvSpPr/>
          <p:nvPr/>
        </p:nvSpPr>
        <p:spPr>
          <a:xfrm>
            <a:off x="5642640" y="41151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CaixaDeTexto 188"/>
          <p:cNvSpPr/>
          <p:nvPr/>
        </p:nvSpPr>
        <p:spPr>
          <a:xfrm>
            <a:off x="4417920" y="28191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CaixaDeTexto 189"/>
          <p:cNvSpPr/>
          <p:nvPr/>
        </p:nvSpPr>
        <p:spPr>
          <a:xfrm>
            <a:off x="4416120" y="13960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CaixaDeTexto 190"/>
          <p:cNvSpPr/>
          <p:nvPr/>
        </p:nvSpPr>
        <p:spPr>
          <a:xfrm>
            <a:off x="4425480" y="41140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30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CaixaDeTexto 191"/>
          <p:cNvSpPr/>
          <p:nvPr/>
        </p:nvSpPr>
        <p:spPr>
          <a:xfrm>
            <a:off x="3196800" y="411408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CaixaDeTexto 192"/>
          <p:cNvSpPr/>
          <p:nvPr/>
        </p:nvSpPr>
        <p:spPr>
          <a:xfrm>
            <a:off x="3196800" y="281772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25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CaixaDeTexto 193"/>
          <p:cNvSpPr/>
          <p:nvPr/>
        </p:nvSpPr>
        <p:spPr>
          <a:xfrm>
            <a:off x="3184920" y="14007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15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CaixaDeTexto 194"/>
          <p:cNvSpPr/>
          <p:nvPr/>
        </p:nvSpPr>
        <p:spPr>
          <a:xfrm>
            <a:off x="1960560" y="2820960"/>
            <a:ext cx="41184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10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CaixaDeTexto 195"/>
          <p:cNvSpPr/>
          <p:nvPr/>
        </p:nvSpPr>
        <p:spPr>
          <a:xfrm>
            <a:off x="776520" y="2821320"/>
            <a:ext cx="29808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4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0</a:t>
            </a:r>
            <a:endParaRPr lang="pt-B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CaixaDeTexto 182"/>
          <p:cNvSpPr/>
          <p:nvPr/>
        </p:nvSpPr>
        <p:spPr>
          <a:xfrm>
            <a:off x="35640" y="4516200"/>
            <a:ext cx="211284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ourier New"/>
              </a:rPr>
              <a:t>Folgas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T9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(30-20)-5=5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CaixaDeTexto 196"/>
          <p:cNvSpPr/>
          <p:nvPr/>
        </p:nvSpPr>
        <p:spPr>
          <a:xfrm>
            <a:off x="27360" y="5612040"/>
            <a:ext cx="376200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Lucida Console"/>
              </a:rPr>
              <a:t>Caminho Crítico (folga 0):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Lucida Console"/>
            </a:endParaRPr>
          </a:p>
        </p:txBody>
      </p:sp>
      <p:grpSp>
        <p:nvGrpSpPr>
          <p:cNvPr id="187" name="Grupo 229"/>
          <p:cNvGrpSpPr/>
          <p:nvPr/>
        </p:nvGrpSpPr>
        <p:grpSpPr>
          <a:xfrm>
            <a:off x="251640" y="1124640"/>
            <a:ext cx="2844000" cy="1742760"/>
            <a:chOff x="251640" y="1124640"/>
            <a:chExt cx="2844000" cy="1742760"/>
          </a:xfrm>
        </p:grpSpPr>
        <p:sp>
          <p:nvSpPr>
            <p:cNvPr id="188" name="CaixaDeTexto 225"/>
            <p:cNvSpPr/>
            <p:nvPr/>
          </p:nvSpPr>
          <p:spPr>
            <a:xfrm>
              <a:off x="251640" y="1124640"/>
              <a:ext cx="2448000" cy="92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8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Quando chegam tarefas, é o MAIOR dos tempos.</a:t>
              </a:r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89" name="Conector de seta reta 227"/>
            <p:cNvCxnSpPr/>
            <p:nvPr/>
          </p:nvCxnSpPr>
          <p:spPr>
            <a:xfrm>
              <a:off x="2512440" y="1666440"/>
              <a:ext cx="583560" cy="1201320"/>
            </a:xfrm>
            <a:prstGeom prst="straightConnector1">
              <a:avLst/>
            </a:prstGeom>
            <a:ln w="25400">
              <a:solidFill>
                <a:srgbClr val="FF0000"/>
              </a:solidFill>
              <a:round/>
              <a:tailEnd len="med" type="arrow" w="med"/>
            </a:ln>
          </p:spPr>
        </p:cxnSp>
      </p:grpSp>
      <p:cxnSp>
        <p:nvCxnSpPr>
          <p:cNvPr id="190" name="Conector de seta reta 228"/>
          <p:cNvCxnSpPr/>
          <p:nvPr/>
        </p:nvCxnSpPr>
        <p:spPr>
          <a:xfrm>
            <a:off x="2508120" y="1631160"/>
            <a:ext cx="1775880" cy="1293840"/>
          </a:xfrm>
          <a:prstGeom prst="straightConnector1">
            <a:avLst/>
          </a:prstGeom>
          <a:ln w="25400">
            <a:solidFill>
              <a:srgbClr val="FF0000"/>
            </a:solidFill>
            <a:round/>
            <a:tailEnd len="med" type="arrow" w="med"/>
          </a:ln>
        </p:spPr>
      </p:cxnSp>
      <p:grpSp>
        <p:nvGrpSpPr>
          <p:cNvPr id="191" name="Grupo 239"/>
          <p:cNvGrpSpPr/>
          <p:nvPr/>
        </p:nvGrpSpPr>
        <p:grpSpPr>
          <a:xfrm>
            <a:off x="5945760" y="980640"/>
            <a:ext cx="3234600" cy="3204360"/>
            <a:chOff x="5945760" y="980640"/>
            <a:chExt cx="3234600" cy="3204360"/>
          </a:xfrm>
        </p:grpSpPr>
        <p:sp>
          <p:nvSpPr>
            <p:cNvPr id="192" name="CaixaDeTexto 232"/>
            <p:cNvSpPr/>
            <p:nvPr/>
          </p:nvSpPr>
          <p:spPr>
            <a:xfrm>
              <a:off x="6732360" y="980640"/>
              <a:ext cx="2448000" cy="923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8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Quando saem tarefas, é o MENOR dos tempos.</a:t>
              </a:r>
              <a:endPara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93" name="Conector de seta reta 233"/>
            <p:cNvCxnSpPr/>
            <p:nvPr/>
          </p:nvCxnSpPr>
          <p:spPr>
            <a:xfrm flipH="1" flipV="1">
              <a:off x="5976000" y="1543680"/>
              <a:ext cx="826560" cy="2160"/>
            </a:xfrm>
            <a:prstGeom prst="straightConnector1">
              <a:avLst/>
            </a:prstGeom>
            <a:ln w="25400">
              <a:solidFill>
                <a:srgbClr val="FF0000"/>
              </a:solidFill>
              <a:round/>
              <a:tailEnd len="med" type="arrow" w="med"/>
            </a:ln>
          </p:spPr>
        </p:cxnSp>
        <p:cxnSp>
          <p:nvCxnSpPr>
            <p:cNvPr id="194" name="Conector de seta reta 236"/>
            <p:cNvCxnSpPr/>
            <p:nvPr/>
          </p:nvCxnSpPr>
          <p:spPr>
            <a:xfrm flipH="1">
              <a:off x="5945760" y="1556640"/>
              <a:ext cx="930600" cy="2628720"/>
            </a:xfrm>
            <a:prstGeom prst="straightConnector1">
              <a:avLst/>
            </a:prstGeom>
            <a:ln w="25400">
              <a:solidFill>
                <a:srgbClr val="FF0000"/>
              </a:solidFill>
              <a:round/>
              <a:tailEnd len="med" type="arrow" w="med"/>
            </a:ln>
          </p:spPr>
        </p:cxnSp>
      </p:grpSp>
      <p:sp>
        <p:nvSpPr>
          <p:cNvPr id="195" name="CaixaDeTexto 173"/>
          <p:cNvSpPr/>
          <p:nvPr/>
        </p:nvSpPr>
        <p:spPr>
          <a:xfrm>
            <a:off x="37800" y="4757040"/>
            <a:ext cx="862920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                </a:t>
            </a:r>
            <a:r>
              <a:rPr lang="pt-BR" sz="9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T15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(45-30)-10=5 T3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(25-10)-5=10 T18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(50-30)-5=15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T4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(25-10)-10=5 T16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(50-35)-5=15 T8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 (35-20)-5=10 T13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(35-25)-5=5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T10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Wingdings"/>
              </a:rPr>
              <a:t></a:t>
            </a: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Courier New"/>
              </a:rPr>
              <a:t>(35-25)-5=5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6" name="Grupo 226"/>
          <p:cNvGrpSpPr/>
          <p:nvPr/>
        </p:nvGrpSpPr>
        <p:grpSpPr>
          <a:xfrm>
            <a:off x="-62280" y="3096720"/>
            <a:ext cx="1826280" cy="752400"/>
            <a:chOff x="-62280" y="3096720"/>
            <a:chExt cx="1826280" cy="752400"/>
          </a:xfrm>
        </p:grpSpPr>
        <p:sp>
          <p:nvSpPr>
            <p:cNvPr id="197" name="CaixaDeTexto 174"/>
            <p:cNvSpPr/>
            <p:nvPr/>
          </p:nvSpPr>
          <p:spPr>
            <a:xfrm>
              <a:off x="-62280" y="3393000"/>
              <a:ext cx="182628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2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Instante 'mais cedo’ para alcançar estado</a:t>
              </a:r>
              <a:endParaRPr lang="pt-BR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198" name="Conector de seta reta 175"/>
            <p:cNvCxnSpPr/>
            <p:nvPr/>
          </p:nvCxnSpPr>
          <p:spPr>
            <a:xfrm flipV="1">
              <a:off x="727560" y="3096720"/>
              <a:ext cx="10440" cy="354240"/>
            </a:xfrm>
            <a:prstGeom prst="straightConnector1">
              <a:avLst/>
            </a:prstGeom>
            <a:ln w="25400">
              <a:solidFill>
                <a:srgbClr val="FF0000"/>
              </a:solidFill>
              <a:round/>
              <a:tailEnd len="med" type="arrow" w="med"/>
            </a:ln>
          </p:spPr>
        </p:cxnSp>
      </p:grpSp>
      <p:grpSp>
        <p:nvGrpSpPr>
          <p:cNvPr id="199" name="Grupo 234"/>
          <p:cNvGrpSpPr/>
          <p:nvPr/>
        </p:nvGrpSpPr>
        <p:grpSpPr>
          <a:xfrm>
            <a:off x="6562800" y="3060000"/>
            <a:ext cx="2165040" cy="757440"/>
            <a:chOff x="6562800" y="3060000"/>
            <a:chExt cx="2165040" cy="757440"/>
          </a:xfrm>
        </p:grpSpPr>
        <p:sp>
          <p:nvSpPr>
            <p:cNvPr id="200" name="CaixaDeTexto 180"/>
            <p:cNvSpPr/>
            <p:nvPr/>
          </p:nvSpPr>
          <p:spPr>
            <a:xfrm>
              <a:off x="6562800" y="3361320"/>
              <a:ext cx="216504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tIns="45000" rIns="90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lang="pt-BR" sz="12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Instante 'mais tarde’ para</a:t>
              </a:r>
              <a:endParaRPr lang="pt-BR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pt-BR" sz="1200" b="0" u="none" strike="noStrike">
                  <a:solidFill>
                    <a:schemeClr val="dk1"/>
                  </a:solidFill>
                  <a:effectLst/>
                  <a:uFillTx/>
                  <a:latin typeface="Verdana"/>
                </a:rPr>
                <a:t>alcançar estado</a:t>
              </a:r>
              <a:endParaRPr lang="pt-BR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01" name="Conector de seta reta 181"/>
            <p:cNvCxnSpPr/>
            <p:nvPr/>
          </p:nvCxnSpPr>
          <p:spPr>
            <a:xfrm flipV="1">
              <a:off x="8294040" y="3060000"/>
              <a:ext cx="1080" cy="349920"/>
            </a:xfrm>
            <a:prstGeom prst="straightConnector1">
              <a:avLst/>
            </a:prstGeom>
            <a:ln w="25400">
              <a:solidFill>
                <a:srgbClr val="FF0000"/>
              </a:solidFill>
              <a:round/>
              <a:tailEnd len="med" type="arrow" w="med"/>
            </a:ln>
          </p:spPr>
        </p:cxnSp>
      </p:grpSp>
      <p:sp>
        <p:nvSpPr>
          <p:cNvPr id="202" name="Espaço Reservado para Número de Slide 4"/>
          <p:cNvSpPr/>
          <p:nvPr/>
        </p:nvSpPr>
        <p:spPr>
          <a:xfrm>
            <a:off x="8758440" y="6642000"/>
            <a:ext cx="385200" cy="21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A0DEDD13-4A08-43F5-AE07-BF080209597D}" type="slidenum">
              <a:rPr lang="pt-BR" sz="800" b="0" u="none" strike="noStrike">
                <a:solidFill>
                  <a:schemeClr val="dk1"/>
                </a:solidFill>
                <a:effectLst/>
                <a:uFillTx/>
                <a:latin typeface="Verdana"/>
              </a:rPr>
              <a:t>1</a:t>
            </a:fld>
            <a:endParaRPr lang="pt-BR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CaixaDeTexto 1"/>
          <p:cNvSpPr/>
          <p:nvPr/>
        </p:nvSpPr>
        <p:spPr>
          <a:xfrm>
            <a:off x="360000" y="5948640"/>
            <a:ext cx="237888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6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Existem 2 Caminhos</a:t>
            </a:r>
            <a:endParaRPr lang="pt-BR" sz="1600" b="0" u="none" strike="noStrike">
              <a:solidFill>
                <a:srgbClr val="000000"/>
              </a:solidFill>
              <a:effectLst/>
              <a:uFillTx/>
              <a:latin typeface="Lucida Console"/>
            </a:endParaRPr>
          </a:p>
        </p:txBody>
      </p:sp>
      <p:sp>
        <p:nvSpPr>
          <p:cNvPr id="204" name="CaixaDeTexto 2"/>
          <p:cNvSpPr/>
          <p:nvPr/>
        </p:nvSpPr>
        <p:spPr>
          <a:xfrm>
            <a:off x="3699360" y="5612400"/>
            <a:ext cx="448956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T2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T6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T11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T14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T17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</a:rPr>
              <a:t>T19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Lucida Console"/>
            </a:endParaRPr>
          </a:p>
          <a:p>
            <a:pPr>
              <a:lnSpc>
                <a:spcPct val="100000"/>
              </a:lnSpc>
            </a:pP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T2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T5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T7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T12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T17</a:t>
            </a:r>
            <a:r>
              <a:rPr lang="pt-BR" sz="1000" b="0" u="none" strike="noStrike">
                <a:solidFill>
                  <a:srgbClr val="FF0000"/>
                </a:solidFill>
                <a:effectLst/>
                <a:uFillTx/>
                <a:latin typeface="Lucida Console"/>
                <a:ea typeface="Microsoft YaHei"/>
              </a:rPr>
              <a:t> &gt;&gt; </a:t>
            </a: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Lucida Console"/>
              </a:rPr>
              <a:t>T19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Lucida Consol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Nível">
  <a:themeElements>
    <a:clrScheme name="Ní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Nível">
      <a:majorFont>
        <a:latin typeface="Garamond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Nível</Template>
  <TotalTime>8428</TotalTime>
  <Application>LibreOffice/26.8.0.3$Windows_X86_64 LibreOffice_project/bce0998afefdbc355585ca324285661a2170ba77</Application>
  <AppVersion>15.0000</AppVersion>
  <Words>20500</Words>
  <Paragraphs>4344</Paragraphs>
  <Company>CENTRO PAULA SOUZA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2009-12-17T12:41:54Z</dcterms:created>
  <dc:creator>a1martaalmeida</dc:creator>
  <dc:description/>
  <dc:language>pt-BR</dc:language>
  <cp:lastModifiedBy/>
  <cp:lastPrinted>2024-08-12T15:13:25Z</cp:lastPrinted>
  <dcterms:modified xsi:type="dcterms:W3CDTF">2026-09-16T11:10:31Z</dcterms:modified>
  <cp:revision>358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11</vt:i4>
  </property>
  <property fmtid="{D5CDD505-2E9C-101B-9397-08002B2CF9AE}" pid="4" name="PresentationFormat">
    <vt:lpwstr>Apresentação na tela (4:3)</vt:lpwstr>
  </property>
  <property fmtid="{D5CDD505-2E9C-101B-9397-08002B2CF9AE}" pid="5" name="Slides">
    <vt:i4>239</vt:i4>
  </property>
</Properties>
</file>